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obster" pitchFamily="2" charset="77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is Diaz Longoria" initials="" lastIdx="9" clrIdx="0"/>
  <p:cmAuthor id="1" name="Julio Ojalv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20" d="100"/>
          <a:sy n="120" d="100"/>
        </p:scale>
        <p:origin x="200" y="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4T17:15:13.481" idx="1">
    <p:pos x="6000" y="0"/>
    <p:text>Talk about architecture style and explain it when presenting this slide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5ed9b0d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5ed9b0d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350e160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2350e160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2350e160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2350e1603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350e160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350e160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350e160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350e160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2350e160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2350e160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system components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and justify architecture style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2350e160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2350e160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350e160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350e160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2350e1603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2350e1603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350e160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2350e160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350e160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2350e160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0" y="1449076"/>
            <a:ext cx="8222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FFFF"/>
                </a:solidFill>
                <a:latin typeface="Lobster"/>
                <a:ea typeface="Lobster"/>
                <a:cs typeface="Lobster"/>
                <a:sym typeface="Lobster"/>
              </a:rPr>
              <a:t>FundsBook</a:t>
            </a:r>
            <a:endParaRPr sz="5500">
              <a:solidFill>
                <a:srgbClr val="00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-12" y="24352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16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217225" y="2868125"/>
            <a:ext cx="415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Luis Diaz, Temuulen Ganbold, Julio Ojalvo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from iOS (1)" descr="Image from iOS (1)">
            <a:hlinkClick r:id="" action="ppaction://media"/>
            <a:extLst>
              <a:ext uri="{FF2B5EF4-FFF2-40B4-BE49-F238E27FC236}">
                <a16:creationId xmlns:a16="http://schemas.microsoft.com/office/drawing/2014/main" id="{A51881C4-8013-264C-AEAF-E9159B579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Project Mock-up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66776" cy="48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775" y="723"/>
            <a:ext cx="2266775" cy="4890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GitHub Link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rgbClr val="FFFFFF"/>
                </a:solidFill>
              </a:rPr>
              <a:t>https://github.com/AlonsoL99/CSC431</a:t>
            </a:r>
            <a:endParaRPr sz="2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6741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Project Recap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8045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Social media platform for budgeting and money management</a:t>
            </a:r>
            <a:endParaRPr sz="220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Use social media to attract young people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Teach them how to save their money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Hope to bring on financial experts to help users get started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System Overview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Our system will be comprised of a central database and the surrounding components that access that information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Database will store user information, budget plans with their tags, and profile information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Components of the system such as the log-in function and the search function will access the database in order to complete their tasks and update the information in it when necessary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System Diagram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75" y="1017800"/>
            <a:ext cx="5564800" cy="38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System Actors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Primary Actors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Users - Calls on the system to deliver a service (Log in, search, etc.)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Devices - Initiates a use case and requires the system to achieve its goal</a:t>
            </a:r>
            <a:endParaRPr>
              <a:solidFill>
                <a:srgbClr val="FFFF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Any android mobile devices</a:t>
            </a:r>
            <a:endParaRPr>
              <a:solidFill>
                <a:srgbClr val="FFFF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Any IOS mobile devices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Secondary Actors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Central database - Provides data for the other use cases to complete their functions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Client and server - Proves a way to share data among users for use cases to work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Design Patterns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Creational Design Pattern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Prototype: Allows us to create a prototypical budget that is cloned to produce more detailed user budgets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Structural Design Patterns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Facade: Allows us to simply display information on a user’s profile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Adapter: Allows all of our components to communicate with each other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Decorator: Allows us to add functionality to existing components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Behavioral Design Pattern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Command: Allows us to encapsulate command requests as objects to avoid data retrieval conflicts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Framework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SPRING: Java + Hibernate + MySQL/PostgreSQL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Allows us to create and query information from our central database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Provides more security to our application with industry-standard security schemes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Sequence Diagram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450" y="0"/>
            <a:ext cx="3558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Class Diagram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" y="1017800"/>
            <a:ext cx="6315375" cy="37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324</Words>
  <Application>Microsoft Macintosh PowerPoint</Application>
  <PresentationFormat>On-screen Show (16:9)</PresentationFormat>
  <Paragraphs>43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Lobster</vt:lpstr>
      <vt:lpstr>Arial</vt:lpstr>
      <vt:lpstr>Roboto</vt:lpstr>
      <vt:lpstr>Geometric</vt:lpstr>
      <vt:lpstr>FundsBook</vt:lpstr>
      <vt:lpstr>Project Recap</vt:lpstr>
      <vt:lpstr>System Overview</vt:lpstr>
      <vt:lpstr>System Diagram</vt:lpstr>
      <vt:lpstr>System Actors</vt:lpstr>
      <vt:lpstr>Design Patterns</vt:lpstr>
      <vt:lpstr>Framework</vt:lpstr>
      <vt:lpstr>Sequence Diagram</vt:lpstr>
      <vt:lpstr>Class Diagram</vt:lpstr>
      <vt:lpstr>PowerPoint Presentation</vt:lpstr>
      <vt:lpstr>Project Mock-up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FundsBook</dc:title>
  <cp:lastModifiedBy>Diaz Longoria, Luis Alonso</cp:lastModifiedBy>
  <cp:revision>2</cp:revision>
  <dcterms:modified xsi:type="dcterms:W3CDTF">2021-04-29T19:47:13Z</dcterms:modified>
</cp:coreProperties>
</file>